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43526075" cy="237744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20" d="100"/>
          <a:sy n="20" d="100"/>
        </p:scale>
        <p:origin x="38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440760" y="3890859"/>
            <a:ext cx="32644556" cy="8277013"/>
          </a:xfrm>
        </p:spPr>
        <p:txBody>
          <a:bodyPr anchor="b"/>
          <a:lstStyle>
            <a:lvl1pPr algn="ctr">
              <a:defRPr sz="20800"/>
            </a:lvl1pPr>
          </a:lstStyle>
          <a:p>
            <a:r>
              <a:rPr lang="sv-SE" smtClean="0"/>
              <a:t>Klicka här för att ändra format</a:t>
            </a:r>
            <a:endParaRPr lang="en-US" dirty="0"/>
          </a:p>
        </p:txBody>
      </p:sp>
      <p:sp>
        <p:nvSpPr>
          <p:cNvPr id="3" name="Subtitle 2"/>
          <p:cNvSpPr>
            <a:spLocks noGrp="1"/>
          </p:cNvSpPr>
          <p:nvPr>
            <p:ph type="subTitle" idx="1"/>
          </p:nvPr>
        </p:nvSpPr>
        <p:spPr>
          <a:xfrm>
            <a:off x="5440760" y="12487065"/>
            <a:ext cx="32644556" cy="5739975"/>
          </a:xfrm>
        </p:spPr>
        <p:txBody>
          <a:bodyPr/>
          <a:lstStyle>
            <a:lvl1pPr marL="0" indent="0" algn="ctr">
              <a:buNone/>
              <a:defRPr sz="8320"/>
            </a:lvl1pPr>
            <a:lvl2pPr marL="1584975" indent="0" algn="ctr">
              <a:buNone/>
              <a:defRPr sz="6933"/>
            </a:lvl2pPr>
            <a:lvl3pPr marL="3169950" indent="0" algn="ctr">
              <a:buNone/>
              <a:defRPr sz="6240"/>
            </a:lvl3pPr>
            <a:lvl4pPr marL="4754926" indent="0" algn="ctr">
              <a:buNone/>
              <a:defRPr sz="5547"/>
            </a:lvl4pPr>
            <a:lvl5pPr marL="6339901" indent="0" algn="ctr">
              <a:buNone/>
              <a:defRPr sz="5547"/>
            </a:lvl5pPr>
            <a:lvl6pPr marL="7924876" indent="0" algn="ctr">
              <a:buNone/>
              <a:defRPr sz="5547"/>
            </a:lvl6pPr>
            <a:lvl7pPr marL="9509851" indent="0" algn="ctr">
              <a:buNone/>
              <a:defRPr sz="5547"/>
            </a:lvl7pPr>
            <a:lvl8pPr marL="11094827" indent="0" algn="ctr">
              <a:buNone/>
              <a:defRPr sz="5547"/>
            </a:lvl8pPr>
            <a:lvl9pPr marL="12679802" indent="0" algn="ctr">
              <a:buNone/>
              <a:defRPr sz="5547"/>
            </a:lvl9pPr>
          </a:lstStyle>
          <a:p>
            <a:r>
              <a:rPr lang="sv-SE" smtClean="0"/>
              <a:t>Klicka om du vill redigera mall för underrubrikformat</a:t>
            </a:r>
            <a:endParaRPr lang="en-US" dirty="0"/>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 y="2"/>
            <a:ext cx="2783630" cy="3840481"/>
          </a:xfrm>
          <a:prstGeom prst="rect">
            <a:avLst/>
          </a:prstGeom>
        </p:spPr>
      </p:pic>
      <p:pic>
        <p:nvPicPr>
          <p:cNvPr id="8" name="Bildobjekt 7"/>
          <p:cNvPicPr>
            <a:picLocks noChangeAspect="1"/>
          </p:cNvPicPr>
          <p:nvPr userDrawn="1"/>
        </p:nvPicPr>
        <p:blipFill>
          <a:blip r:embed="rId3"/>
          <a:stretch>
            <a:fillRect/>
          </a:stretch>
        </p:blipFill>
        <p:spPr>
          <a:xfrm>
            <a:off x="2783639" y="2"/>
            <a:ext cx="40742438" cy="3840481"/>
          </a:xfrm>
          <a:prstGeom prst="rect">
            <a:avLst/>
          </a:prstGeom>
        </p:spPr>
      </p:pic>
      <p:pic>
        <p:nvPicPr>
          <p:cNvPr id="9" name="Bildobjekt 8"/>
          <p:cNvPicPr>
            <a:picLocks noChangeAspect="1"/>
          </p:cNvPicPr>
          <p:nvPr userDrawn="1"/>
        </p:nvPicPr>
        <p:blipFill>
          <a:blip r:embed="rId4"/>
          <a:stretch>
            <a:fillRect/>
          </a:stretch>
        </p:blipFill>
        <p:spPr>
          <a:xfrm flipV="1">
            <a:off x="2797643" y="3568737"/>
            <a:ext cx="27376295" cy="274321"/>
          </a:xfrm>
          <a:prstGeom prst="rect">
            <a:avLst/>
          </a:prstGeom>
        </p:spPr>
      </p:pic>
      <p:pic>
        <p:nvPicPr>
          <p:cNvPr id="10" name="Bildobjekt 9"/>
          <p:cNvPicPr>
            <a:picLocks noChangeAspect="1"/>
          </p:cNvPicPr>
          <p:nvPr userDrawn="1"/>
        </p:nvPicPr>
        <p:blipFill>
          <a:blip r:embed="rId5"/>
          <a:stretch>
            <a:fillRect/>
          </a:stretch>
        </p:blipFill>
        <p:spPr>
          <a:xfrm>
            <a:off x="27070891" y="3566058"/>
            <a:ext cx="16455184" cy="274425"/>
          </a:xfrm>
          <a:prstGeom prst="rect">
            <a:avLst/>
          </a:prstGeom>
        </p:spPr>
      </p:pic>
      <p:pic>
        <p:nvPicPr>
          <p:cNvPr id="11" name="Bildobjekt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838702" y="430647"/>
            <a:ext cx="3049385" cy="3017518"/>
          </a:xfrm>
          <a:prstGeom prst="rect">
            <a:avLst/>
          </a:prstGeom>
        </p:spPr>
      </p:pic>
      <p:sp>
        <p:nvSpPr>
          <p:cNvPr id="12" name="textruta 11"/>
          <p:cNvSpPr txBox="1"/>
          <p:nvPr userDrawn="1"/>
        </p:nvSpPr>
        <p:spPr>
          <a:xfrm>
            <a:off x="9081820" y="329802"/>
            <a:ext cx="25362428" cy="3119765"/>
          </a:xfrm>
          <a:prstGeom prst="rect">
            <a:avLst/>
          </a:prstGeom>
          <a:noFill/>
        </p:spPr>
        <p:txBody>
          <a:bodyPr wrap="square" rtlCol="0">
            <a:spAutoFit/>
          </a:bodyPr>
          <a:lstStyle/>
          <a:p>
            <a:pPr algn="ctr">
              <a:lnSpc>
                <a:spcPct val="100000"/>
              </a:lnSpc>
            </a:pPr>
            <a:r>
              <a:rPr lang="fa-IR" sz="7869" dirty="0">
                <a:solidFill>
                  <a:schemeClr val="bg1"/>
                </a:solidFill>
                <a:cs typeface="B Homa" panose="00000400000000000000" pitchFamily="2" charset="-78"/>
              </a:rPr>
              <a:t>بیستمین سمینار فیزیوتراپی تخصصی ستون فقرات</a:t>
            </a:r>
            <a:endParaRPr lang="en-US" sz="7869" dirty="0">
              <a:solidFill>
                <a:schemeClr val="bg1"/>
              </a:solidFill>
              <a:cs typeface="B Homa" panose="00000400000000000000" pitchFamily="2" charset="-78"/>
            </a:endParaRPr>
          </a:p>
          <a:p>
            <a:pPr algn="ctr">
              <a:lnSpc>
                <a:spcPct val="150000"/>
              </a:lnSpc>
            </a:pPr>
            <a:r>
              <a:rPr lang="fa-IR" sz="7869" dirty="0">
                <a:solidFill>
                  <a:schemeClr val="bg1"/>
                </a:solidFill>
                <a:cs typeface="B Homa" panose="00000400000000000000" pitchFamily="2" charset="-78"/>
              </a:rPr>
              <a:t>5-4 دی‌ماه 98</a:t>
            </a:r>
            <a:endParaRPr lang="sv-SE" sz="7869" dirty="0">
              <a:solidFill>
                <a:schemeClr val="bg1"/>
              </a:solidFill>
              <a:cs typeface="B Homa" panose="00000400000000000000" pitchFamily="2" charset="-78"/>
            </a:endParaRPr>
          </a:p>
        </p:txBody>
      </p:sp>
    </p:spTree>
    <p:extLst>
      <p:ext uri="{BB962C8B-B14F-4D97-AF65-F5344CB8AC3E}">
        <p14:creationId xmlns:p14="http://schemas.microsoft.com/office/powerpoint/2010/main" val="2989538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3847567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48347" y="1265767"/>
            <a:ext cx="9385310" cy="20147705"/>
          </a:xfrm>
        </p:spPr>
        <p:txBody>
          <a:bodyPr vert="eaVert"/>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992418" y="1265767"/>
            <a:ext cx="27611854" cy="20147705"/>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577320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sp>
        <p:nvSpPr>
          <p:cNvPr id="7" name="Underrubrik 2"/>
          <p:cNvSpPr>
            <a:spLocks noGrp="1"/>
          </p:cNvSpPr>
          <p:nvPr>
            <p:ph type="subTitle" idx="13"/>
          </p:nvPr>
        </p:nvSpPr>
        <p:spPr>
          <a:xfrm>
            <a:off x="13512447" y="2"/>
            <a:ext cx="16675492" cy="3563376"/>
          </a:xfrm>
          <a:solidFill>
            <a:schemeClr val="bg1"/>
          </a:solidFill>
        </p:spPr>
        <p:txBody>
          <a:bodyPr/>
          <a:lstStyle/>
          <a:p>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 y="2"/>
            <a:ext cx="2783630" cy="3840481"/>
          </a:xfrm>
          <a:prstGeom prst="rect">
            <a:avLst/>
          </a:prstGeom>
        </p:spPr>
      </p:pic>
      <p:pic>
        <p:nvPicPr>
          <p:cNvPr id="9" name="Bildobjekt 8"/>
          <p:cNvPicPr>
            <a:picLocks noChangeAspect="1"/>
          </p:cNvPicPr>
          <p:nvPr userDrawn="1"/>
        </p:nvPicPr>
        <p:blipFill>
          <a:blip r:embed="rId3"/>
          <a:stretch>
            <a:fillRect/>
          </a:stretch>
        </p:blipFill>
        <p:spPr>
          <a:xfrm>
            <a:off x="2783639" y="2"/>
            <a:ext cx="40742438" cy="3840481"/>
          </a:xfrm>
          <a:prstGeom prst="rect">
            <a:avLst/>
          </a:prstGeom>
        </p:spPr>
      </p:pic>
      <p:pic>
        <p:nvPicPr>
          <p:cNvPr id="10" name="Bildobjekt 9"/>
          <p:cNvPicPr>
            <a:picLocks noChangeAspect="1"/>
          </p:cNvPicPr>
          <p:nvPr userDrawn="1"/>
        </p:nvPicPr>
        <p:blipFill>
          <a:blip r:embed="rId4"/>
          <a:stretch>
            <a:fillRect/>
          </a:stretch>
        </p:blipFill>
        <p:spPr>
          <a:xfrm flipV="1">
            <a:off x="2797643" y="3568737"/>
            <a:ext cx="27376295" cy="274321"/>
          </a:xfrm>
          <a:prstGeom prst="rect">
            <a:avLst/>
          </a:prstGeom>
        </p:spPr>
      </p:pic>
      <p:pic>
        <p:nvPicPr>
          <p:cNvPr id="11" name="Bildobjekt 10"/>
          <p:cNvPicPr>
            <a:picLocks noChangeAspect="1"/>
          </p:cNvPicPr>
          <p:nvPr userDrawn="1"/>
        </p:nvPicPr>
        <p:blipFill>
          <a:blip r:embed="rId5"/>
          <a:stretch>
            <a:fillRect/>
          </a:stretch>
        </p:blipFill>
        <p:spPr>
          <a:xfrm>
            <a:off x="27070891" y="3566058"/>
            <a:ext cx="16455184" cy="274425"/>
          </a:xfrm>
          <a:prstGeom prst="rect">
            <a:avLst/>
          </a:prstGeom>
        </p:spPr>
      </p:pic>
      <p:pic>
        <p:nvPicPr>
          <p:cNvPr id="12" name="Bildobjekt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838702" y="430647"/>
            <a:ext cx="3049385" cy="3017518"/>
          </a:xfrm>
          <a:prstGeom prst="rect">
            <a:avLst/>
          </a:prstGeom>
        </p:spPr>
      </p:pic>
      <p:sp>
        <p:nvSpPr>
          <p:cNvPr id="14" name="textruta 13"/>
          <p:cNvSpPr txBox="1"/>
          <p:nvPr userDrawn="1"/>
        </p:nvSpPr>
        <p:spPr>
          <a:xfrm>
            <a:off x="9081820" y="329802"/>
            <a:ext cx="25362428" cy="3119765"/>
          </a:xfrm>
          <a:prstGeom prst="rect">
            <a:avLst/>
          </a:prstGeom>
          <a:noFill/>
        </p:spPr>
        <p:txBody>
          <a:bodyPr wrap="square" rtlCol="0">
            <a:spAutoFit/>
          </a:bodyPr>
          <a:lstStyle/>
          <a:p>
            <a:pPr algn="ctr">
              <a:lnSpc>
                <a:spcPct val="100000"/>
              </a:lnSpc>
            </a:pPr>
            <a:r>
              <a:rPr lang="fa-IR" sz="7869" dirty="0">
                <a:solidFill>
                  <a:schemeClr val="bg1"/>
                </a:solidFill>
                <a:cs typeface="B Homa" panose="00000400000000000000" pitchFamily="2" charset="-78"/>
              </a:rPr>
              <a:t>بیستمین سمینار فیزیوتراپی تخصصی ستون فقرات</a:t>
            </a:r>
            <a:endParaRPr lang="en-US" sz="7869" dirty="0">
              <a:solidFill>
                <a:schemeClr val="bg1"/>
              </a:solidFill>
              <a:cs typeface="B Homa" panose="00000400000000000000" pitchFamily="2" charset="-78"/>
            </a:endParaRPr>
          </a:p>
          <a:p>
            <a:pPr algn="ctr">
              <a:lnSpc>
                <a:spcPct val="150000"/>
              </a:lnSpc>
            </a:pPr>
            <a:r>
              <a:rPr lang="fa-IR" sz="7869" dirty="0">
                <a:solidFill>
                  <a:schemeClr val="bg1"/>
                </a:solidFill>
                <a:cs typeface="B Homa" panose="00000400000000000000" pitchFamily="2" charset="-78"/>
              </a:rPr>
              <a:t>5-4 دی‌ماه 98</a:t>
            </a:r>
            <a:endParaRPr lang="sv-SE" sz="7869" dirty="0">
              <a:solidFill>
                <a:schemeClr val="bg1"/>
              </a:solidFill>
              <a:cs typeface="B Homa" panose="00000400000000000000" pitchFamily="2" charset="-78"/>
            </a:endParaRPr>
          </a:p>
        </p:txBody>
      </p:sp>
    </p:spTree>
    <p:extLst>
      <p:ext uri="{BB962C8B-B14F-4D97-AF65-F5344CB8AC3E}">
        <p14:creationId xmlns:p14="http://schemas.microsoft.com/office/powerpoint/2010/main" val="19230216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2326859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969748" y="5927094"/>
            <a:ext cx="37541240" cy="9889488"/>
          </a:xfrm>
        </p:spPr>
        <p:txBody>
          <a:bodyPr anchor="b"/>
          <a:lstStyle>
            <a:lvl1pPr>
              <a:defRPr sz="20800"/>
            </a:lvl1pPr>
          </a:lstStyle>
          <a:p>
            <a:r>
              <a:rPr lang="sv-SE" smtClean="0"/>
              <a:t>Klicka här för att ändra format</a:t>
            </a:r>
            <a:endParaRPr lang="en-US" dirty="0"/>
          </a:p>
        </p:txBody>
      </p:sp>
      <p:sp>
        <p:nvSpPr>
          <p:cNvPr id="3" name="Text Placeholder 2"/>
          <p:cNvSpPr>
            <a:spLocks noGrp="1"/>
          </p:cNvSpPr>
          <p:nvPr>
            <p:ph type="body" idx="1"/>
          </p:nvPr>
        </p:nvSpPr>
        <p:spPr>
          <a:xfrm>
            <a:off x="2969748" y="15910140"/>
            <a:ext cx="37541240" cy="5200648"/>
          </a:xfrm>
        </p:spPr>
        <p:txBody>
          <a:bodyPr/>
          <a:lstStyle>
            <a:lvl1pPr marL="0" indent="0">
              <a:buNone/>
              <a:defRPr sz="8320">
                <a:solidFill>
                  <a:schemeClr val="tx1">
                    <a:tint val="75000"/>
                  </a:schemeClr>
                </a:solidFill>
              </a:defRPr>
            </a:lvl1pPr>
            <a:lvl2pPr marL="1584975" indent="0">
              <a:buNone/>
              <a:defRPr sz="6933">
                <a:solidFill>
                  <a:schemeClr val="tx1">
                    <a:tint val="75000"/>
                  </a:schemeClr>
                </a:solidFill>
              </a:defRPr>
            </a:lvl2pPr>
            <a:lvl3pPr marL="3169950" indent="0">
              <a:buNone/>
              <a:defRPr sz="6240">
                <a:solidFill>
                  <a:schemeClr val="tx1">
                    <a:tint val="75000"/>
                  </a:schemeClr>
                </a:solidFill>
              </a:defRPr>
            </a:lvl3pPr>
            <a:lvl4pPr marL="4754926" indent="0">
              <a:buNone/>
              <a:defRPr sz="5547">
                <a:solidFill>
                  <a:schemeClr val="tx1">
                    <a:tint val="75000"/>
                  </a:schemeClr>
                </a:solidFill>
              </a:defRPr>
            </a:lvl4pPr>
            <a:lvl5pPr marL="6339901" indent="0">
              <a:buNone/>
              <a:defRPr sz="5547">
                <a:solidFill>
                  <a:schemeClr val="tx1">
                    <a:tint val="75000"/>
                  </a:schemeClr>
                </a:solidFill>
              </a:defRPr>
            </a:lvl5pPr>
            <a:lvl6pPr marL="7924876" indent="0">
              <a:buNone/>
              <a:defRPr sz="5547">
                <a:solidFill>
                  <a:schemeClr val="tx1">
                    <a:tint val="75000"/>
                  </a:schemeClr>
                </a:solidFill>
              </a:defRPr>
            </a:lvl6pPr>
            <a:lvl7pPr marL="9509851" indent="0">
              <a:buNone/>
              <a:defRPr sz="5547">
                <a:solidFill>
                  <a:schemeClr val="tx1">
                    <a:tint val="75000"/>
                  </a:schemeClr>
                </a:solidFill>
              </a:defRPr>
            </a:lvl7pPr>
            <a:lvl8pPr marL="11094827" indent="0">
              <a:buNone/>
              <a:defRPr sz="5547">
                <a:solidFill>
                  <a:schemeClr val="tx1">
                    <a:tint val="75000"/>
                  </a:schemeClr>
                </a:solidFill>
              </a:defRPr>
            </a:lvl8pPr>
            <a:lvl9pPr marL="12679802" indent="0">
              <a:buNone/>
              <a:defRPr sz="5547">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F802F9B7-E9BC-410F-B976-D73836831AF9}" type="datetimeFigureOut">
              <a:rPr lang="sv-SE" smtClean="0"/>
              <a:t>2019-11-17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1627482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2992418" y="6328834"/>
            <a:ext cx="18498582" cy="150846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22035075" y="6328834"/>
            <a:ext cx="18498582" cy="150846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F802F9B7-E9BC-410F-B976-D73836831AF9}" type="datetimeFigureOut">
              <a:rPr lang="sv-SE" smtClean="0"/>
              <a:t>2019-11-17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3979339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2998087" y="1265768"/>
            <a:ext cx="37541240" cy="4595285"/>
          </a:xfrm>
        </p:spPr>
        <p:txBody>
          <a:bodyPr/>
          <a:lstStyle/>
          <a:p>
            <a:r>
              <a:rPr lang="sv-SE" smtClean="0"/>
              <a:t>Klicka här för att ändra format</a:t>
            </a:r>
            <a:endParaRPr lang="en-US" dirty="0"/>
          </a:p>
        </p:txBody>
      </p:sp>
      <p:sp>
        <p:nvSpPr>
          <p:cNvPr id="3" name="Text Placeholder 2"/>
          <p:cNvSpPr>
            <a:spLocks noGrp="1"/>
          </p:cNvSpPr>
          <p:nvPr>
            <p:ph type="body" idx="1"/>
          </p:nvPr>
        </p:nvSpPr>
        <p:spPr>
          <a:xfrm>
            <a:off x="2998089" y="5828032"/>
            <a:ext cx="18413568" cy="2856228"/>
          </a:xfrm>
        </p:spPr>
        <p:txBody>
          <a:bodyPr anchor="b"/>
          <a:lstStyle>
            <a:lvl1pPr marL="0" indent="0">
              <a:buNone/>
              <a:defRPr sz="8320" b="1"/>
            </a:lvl1pPr>
            <a:lvl2pPr marL="1584975" indent="0">
              <a:buNone/>
              <a:defRPr sz="6933" b="1"/>
            </a:lvl2pPr>
            <a:lvl3pPr marL="3169950" indent="0">
              <a:buNone/>
              <a:defRPr sz="6240" b="1"/>
            </a:lvl3pPr>
            <a:lvl4pPr marL="4754926" indent="0">
              <a:buNone/>
              <a:defRPr sz="5547" b="1"/>
            </a:lvl4pPr>
            <a:lvl5pPr marL="6339901" indent="0">
              <a:buNone/>
              <a:defRPr sz="5547" b="1"/>
            </a:lvl5pPr>
            <a:lvl6pPr marL="7924876" indent="0">
              <a:buNone/>
              <a:defRPr sz="5547" b="1"/>
            </a:lvl6pPr>
            <a:lvl7pPr marL="9509851" indent="0">
              <a:buNone/>
              <a:defRPr sz="5547" b="1"/>
            </a:lvl7pPr>
            <a:lvl8pPr marL="11094827" indent="0">
              <a:buNone/>
              <a:defRPr sz="5547" b="1"/>
            </a:lvl8pPr>
            <a:lvl9pPr marL="12679802" indent="0">
              <a:buNone/>
              <a:defRPr sz="5547" b="1"/>
            </a:lvl9pPr>
          </a:lstStyle>
          <a:p>
            <a:pPr lvl="0"/>
            <a:r>
              <a:rPr lang="sv-SE" smtClean="0"/>
              <a:t>Redigera format för bakgrundstext</a:t>
            </a:r>
          </a:p>
        </p:txBody>
      </p:sp>
      <p:sp>
        <p:nvSpPr>
          <p:cNvPr id="4" name="Content Placeholder 3"/>
          <p:cNvSpPr>
            <a:spLocks noGrp="1"/>
          </p:cNvSpPr>
          <p:nvPr>
            <p:ph sz="half" idx="2"/>
          </p:nvPr>
        </p:nvSpPr>
        <p:spPr>
          <a:xfrm>
            <a:off x="2998089" y="8684260"/>
            <a:ext cx="18413568" cy="127732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22035076" y="5828032"/>
            <a:ext cx="18504251" cy="2856228"/>
          </a:xfrm>
        </p:spPr>
        <p:txBody>
          <a:bodyPr anchor="b"/>
          <a:lstStyle>
            <a:lvl1pPr marL="0" indent="0">
              <a:buNone/>
              <a:defRPr sz="8320" b="1"/>
            </a:lvl1pPr>
            <a:lvl2pPr marL="1584975" indent="0">
              <a:buNone/>
              <a:defRPr sz="6933" b="1"/>
            </a:lvl2pPr>
            <a:lvl3pPr marL="3169950" indent="0">
              <a:buNone/>
              <a:defRPr sz="6240" b="1"/>
            </a:lvl3pPr>
            <a:lvl4pPr marL="4754926" indent="0">
              <a:buNone/>
              <a:defRPr sz="5547" b="1"/>
            </a:lvl4pPr>
            <a:lvl5pPr marL="6339901" indent="0">
              <a:buNone/>
              <a:defRPr sz="5547" b="1"/>
            </a:lvl5pPr>
            <a:lvl6pPr marL="7924876" indent="0">
              <a:buNone/>
              <a:defRPr sz="5547" b="1"/>
            </a:lvl6pPr>
            <a:lvl7pPr marL="9509851" indent="0">
              <a:buNone/>
              <a:defRPr sz="5547" b="1"/>
            </a:lvl7pPr>
            <a:lvl8pPr marL="11094827" indent="0">
              <a:buNone/>
              <a:defRPr sz="5547" b="1"/>
            </a:lvl8pPr>
            <a:lvl9pPr marL="12679802" indent="0">
              <a:buNone/>
              <a:defRPr sz="5547" b="1"/>
            </a:lvl9pPr>
          </a:lstStyle>
          <a:p>
            <a:pPr lvl="0"/>
            <a:r>
              <a:rPr lang="sv-SE" smtClean="0"/>
              <a:t>Redigera format för bakgrundstext</a:t>
            </a:r>
          </a:p>
        </p:txBody>
      </p:sp>
      <p:sp>
        <p:nvSpPr>
          <p:cNvPr id="6" name="Content Placeholder 5"/>
          <p:cNvSpPr>
            <a:spLocks noGrp="1"/>
          </p:cNvSpPr>
          <p:nvPr>
            <p:ph sz="quarter" idx="4"/>
          </p:nvPr>
        </p:nvSpPr>
        <p:spPr>
          <a:xfrm>
            <a:off x="22035076" y="8684260"/>
            <a:ext cx="18504251" cy="127732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F802F9B7-E9BC-410F-B976-D73836831AF9}" type="datetimeFigureOut">
              <a:rPr lang="sv-SE" smtClean="0"/>
              <a:t>2019-11-17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414223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F802F9B7-E9BC-410F-B976-D73836831AF9}" type="datetimeFigureOut">
              <a:rPr lang="sv-SE" smtClean="0"/>
              <a:t>2019-11-17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360771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02F9B7-E9BC-410F-B976-D73836831AF9}" type="datetimeFigureOut">
              <a:rPr lang="sv-SE" smtClean="0"/>
              <a:t>2019-11-17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328617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998089" y="1584960"/>
            <a:ext cx="14038291" cy="5547360"/>
          </a:xfrm>
        </p:spPr>
        <p:txBody>
          <a:bodyPr anchor="b"/>
          <a:lstStyle>
            <a:lvl1pPr>
              <a:defRPr sz="11093"/>
            </a:lvl1pPr>
          </a:lstStyle>
          <a:p>
            <a:r>
              <a:rPr lang="sv-SE" smtClean="0"/>
              <a:t>Klicka här för att ändra format</a:t>
            </a:r>
            <a:endParaRPr lang="en-US" dirty="0"/>
          </a:p>
        </p:txBody>
      </p:sp>
      <p:sp>
        <p:nvSpPr>
          <p:cNvPr id="3" name="Content Placeholder 2"/>
          <p:cNvSpPr>
            <a:spLocks noGrp="1"/>
          </p:cNvSpPr>
          <p:nvPr>
            <p:ph idx="1"/>
          </p:nvPr>
        </p:nvSpPr>
        <p:spPr>
          <a:xfrm>
            <a:off x="18504251" y="3423075"/>
            <a:ext cx="22035075" cy="16895233"/>
          </a:xfrm>
        </p:spPr>
        <p:txBody>
          <a:bodyPr/>
          <a:lstStyle>
            <a:lvl1pPr>
              <a:defRPr sz="11093"/>
            </a:lvl1pPr>
            <a:lvl2pPr>
              <a:defRPr sz="9707"/>
            </a:lvl2pPr>
            <a:lvl3pPr>
              <a:defRPr sz="8320"/>
            </a:lvl3pPr>
            <a:lvl4pPr>
              <a:defRPr sz="6933"/>
            </a:lvl4pPr>
            <a:lvl5pPr>
              <a:defRPr sz="6933"/>
            </a:lvl5pPr>
            <a:lvl6pPr>
              <a:defRPr sz="6933"/>
            </a:lvl6pPr>
            <a:lvl7pPr>
              <a:defRPr sz="6933"/>
            </a:lvl7pPr>
            <a:lvl8pPr>
              <a:defRPr sz="6933"/>
            </a:lvl8pPr>
            <a:lvl9pPr>
              <a:defRPr sz="6933"/>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2998089" y="7132320"/>
            <a:ext cx="14038291" cy="13213505"/>
          </a:xfrm>
        </p:spPr>
        <p:txBody>
          <a:bodyPr/>
          <a:lstStyle>
            <a:lvl1pPr marL="0" indent="0">
              <a:buNone/>
              <a:defRPr sz="5547"/>
            </a:lvl1pPr>
            <a:lvl2pPr marL="1584975" indent="0">
              <a:buNone/>
              <a:defRPr sz="4853"/>
            </a:lvl2pPr>
            <a:lvl3pPr marL="3169950" indent="0">
              <a:buNone/>
              <a:defRPr sz="4160"/>
            </a:lvl3pPr>
            <a:lvl4pPr marL="4754926" indent="0">
              <a:buNone/>
              <a:defRPr sz="3467"/>
            </a:lvl4pPr>
            <a:lvl5pPr marL="6339901" indent="0">
              <a:buNone/>
              <a:defRPr sz="3467"/>
            </a:lvl5pPr>
            <a:lvl6pPr marL="7924876" indent="0">
              <a:buNone/>
              <a:defRPr sz="3467"/>
            </a:lvl6pPr>
            <a:lvl7pPr marL="9509851" indent="0">
              <a:buNone/>
              <a:defRPr sz="3467"/>
            </a:lvl7pPr>
            <a:lvl8pPr marL="11094827" indent="0">
              <a:buNone/>
              <a:defRPr sz="3467"/>
            </a:lvl8pPr>
            <a:lvl9pPr marL="12679802" indent="0">
              <a:buNone/>
              <a:defRPr sz="3467"/>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F802F9B7-E9BC-410F-B976-D73836831AF9}" type="datetimeFigureOut">
              <a:rPr lang="sv-SE" smtClean="0"/>
              <a:t>2019-11-17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4244537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998089" y="1584960"/>
            <a:ext cx="14038291" cy="5547360"/>
          </a:xfrm>
        </p:spPr>
        <p:txBody>
          <a:bodyPr anchor="b"/>
          <a:lstStyle>
            <a:lvl1pPr>
              <a:defRPr sz="11093"/>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18504251" y="3423075"/>
            <a:ext cx="22035075" cy="16895233"/>
          </a:xfrm>
        </p:spPr>
        <p:txBody>
          <a:bodyPr anchor="t"/>
          <a:lstStyle>
            <a:lvl1pPr marL="0" indent="0">
              <a:buNone/>
              <a:defRPr sz="11093"/>
            </a:lvl1pPr>
            <a:lvl2pPr marL="1584975" indent="0">
              <a:buNone/>
              <a:defRPr sz="9707"/>
            </a:lvl2pPr>
            <a:lvl3pPr marL="3169950" indent="0">
              <a:buNone/>
              <a:defRPr sz="8320"/>
            </a:lvl3pPr>
            <a:lvl4pPr marL="4754926" indent="0">
              <a:buNone/>
              <a:defRPr sz="6933"/>
            </a:lvl4pPr>
            <a:lvl5pPr marL="6339901" indent="0">
              <a:buNone/>
              <a:defRPr sz="6933"/>
            </a:lvl5pPr>
            <a:lvl6pPr marL="7924876" indent="0">
              <a:buNone/>
              <a:defRPr sz="6933"/>
            </a:lvl6pPr>
            <a:lvl7pPr marL="9509851" indent="0">
              <a:buNone/>
              <a:defRPr sz="6933"/>
            </a:lvl7pPr>
            <a:lvl8pPr marL="11094827" indent="0">
              <a:buNone/>
              <a:defRPr sz="6933"/>
            </a:lvl8pPr>
            <a:lvl9pPr marL="12679802" indent="0">
              <a:buNone/>
              <a:defRPr sz="6933"/>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2998089" y="7132320"/>
            <a:ext cx="14038291" cy="13213505"/>
          </a:xfrm>
        </p:spPr>
        <p:txBody>
          <a:bodyPr/>
          <a:lstStyle>
            <a:lvl1pPr marL="0" indent="0">
              <a:buNone/>
              <a:defRPr sz="5547"/>
            </a:lvl1pPr>
            <a:lvl2pPr marL="1584975" indent="0">
              <a:buNone/>
              <a:defRPr sz="4853"/>
            </a:lvl2pPr>
            <a:lvl3pPr marL="3169950" indent="0">
              <a:buNone/>
              <a:defRPr sz="4160"/>
            </a:lvl3pPr>
            <a:lvl4pPr marL="4754926" indent="0">
              <a:buNone/>
              <a:defRPr sz="3467"/>
            </a:lvl4pPr>
            <a:lvl5pPr marL="6339901" indent="0">
              <a:buNone/>
              <a:defRPr sz="3467"/>
            </a:lvl5pPr>
            <a:lvl6pPr marL="7924876" indent="0">
              <a:buNone/>
              <a:defRPr sz="3467"/>
            </a:lvl6pPr>
            <a:lvl7pPr marL="9509851" indent="0">
              <a:buNone/>
              <a:defRPr sz="3467"/>
            </a:lvl7pPr>
            <a:lvl8pPr marL="11094827" indent="0">
              <a:buNone/>
              <a:defRPr sz="3467"/>
            </a:lvl8pPr>
            <a:lvl9pPr marL="12679802" indent="0">
              <a:buNone/>
              <a:defRPr sz="3467"/>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F802F9B7-E9BC-410F-B976-D73836831AF9}" type="datetimeFigureOut">
              <a:rPr lang="sv-SE" smtClean="0"/>
              <a:t>2019-11-17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11E00A-7908-4BAF-B565-E9C9E4D67FDC}" type="slidenum">
              <a:rPr lang="sv-SE" smtClean="0"/>
              <a:t>‹#›</a:t>
            </a:fld>
            <a:endParaRPr lang="sv-SE"/>
          </a:p>
        </p:txBody>
      </p:sp>
    </p:spTree>
    <p:extLst>
      <p:ext uri="{BB962C8B-B14F-4D97-AF65-F5344CB8AC3E}">
        <p14:creationId xmlns:p14="http://schemas.microsoft.com/office/powerpoint/2010/main" val="651006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2418" y="1265768"/>
            <a:ext cx="37541240" cy="4595285"/>
          </a:xfrm>
          <a:prstGeom prst="rect">
            <a:avLst/>
          </a:prstGeom>
        </p:spPr>
        <p:txBody>
          <a:bodyPr vert="horz" lIns="91440" tIns="45720" rIns="91440" bIns="45720" rtlCol="0" anchor="ctr">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2992418" y="6328834"/>
            <a:ext cx="37541240" cy="150846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2992418" y="22035348"/>
            <a:ext cx="9793367" cy="1265767"/>
          </a:xfrm>
          <a:prstGeom prst="rect">
            <a:avLst/>
          </a:prstGeom>
        </p:spPr>
        <p:txBody>
          <a:bodyPr vert="horz" lIns="91440" tIns="45720" rIns="91440" bIns="45720" rtlCol="0" anchor="ctr"/>
          <a:lstStyle>
            <a:lvl1pPr algn="l">
              <a:defRPr sz="4160">
                <a:solidFill>
                  <a:schemeClr val="tx1">
                    <a:tint val="75000"/>
                  </a:schemeClr>
                </a:solidFill>
              </a:defRPr>
            </a:lvl1pPr>
          </a:lstStyle>
          <a:p>
            <a:fld id="{F802F9B7-E9BC-410F-B976-D73836831AF9}" type="datetimeFigureOut">
              <a:rPr lang="sv-SE" smtClean="0"/>
              <a:t>2019-11-17</a:t>
            </a:fld>
            <a:endParaRPr lang="sv-SE"/>
          </a:p>
        </p:txBody>
      </p:sp>
      <p:sp>
        <p:nvSpPr>
          <p:cNvPr id="5" name="Footer Placeholder 4"/>
          <p:cNvSpPr>
            <a:spLocks noGrp="1"/>
          </p:cNvSpPr>
          <p:nvPr>
            <p:ph type="ftr" sz="quarter" idx="3"/>
          </p:nvPr>
        </p:nvSpPr>
        <p:spPr>
          <a:xfrm>
            <a:off x="14418013" y="22035348"/>
            <a:ext cx="14690050" cy="1265767"/>
          </a:xfrm>
          <a:prstGeom prst="rect">
            <a:avLst/>
          </a:prstGeom>
        </p:spPr>
        <p:txBody>
          <a:bodyPr vert="horz" lIns="91440" tIns="45720" rIns="91440" bIns="45720" rtlCol="0" anchor="ctr"/>
          <a:lstStyle>
            <a:lvl1pPr algn="ctr">
              <a:defRPr sz="416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30740290" y="22035348"/>
            <a:ext cx="9793367" cy="1265767"/>
          </a:xfrm>
          <a:prstGeom prst="rect">
            <a:avLst/>
          </a:prstGeom>
        </p:spPr>
        <p:txBody>
          <a:bodyPr vert="horz" lIns="91440" tIns="45720" rIns="91440" bIns="45720" rtlCol="0" anchor="ctr"/>
          <a:lstStyle>
            <a:lvl1pPr algn="r">
              <a:defRPr sz="4160">
                <a:solidFill>
                  <a:schemeClr val="tx1">
                    <a:tint val="75000"/>
                  </a:schemeClr>
                </a:solidFill>
              </a:defRPr>
            </a:lvl1pPr>
          </a:lstStyle>
          <a:p>
            <a:fld id="{E111E00A-7908-4BAF-B565-E9C9E4D67FDC}" type="slidenum">
              <a:rPr lang="sv-SE" smtClean="0"/>
              <a:t>‹#›</a:t>
            </a:fld>
            <a:endParaRPr lang="sv-SE"/>
          </a:p>
        </p:txBody>
      </p:sp>
    </p:spTree>
    <p:extLst>
      <p:ext uri="{BB962C8B-B14F-4D97-AF65-F5344CB8AC3E}">
        <p14:creationId xmlns:p14="http://schemas.microsoft.com/office/powerpoint/2010/main" val="18168079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62" r:id="rId12"/>
  </p:sldLayoutIdLst>
  <p:txStyles>
    <p:titleStyle>
      <a:lvl1pPr algn="l" defTabSz="3169950" rtl="0" eaLnBrk="1" latinLnBrk="0" hangingPunct="1">
        <a:lnSpc>
          <a:spcPct val="90000"/>
        </a:lnSpc>
        <a:spcBef>
          <a:spcPct val="0"/>
        </a:spcBef>
        <a:buNone/>
        <a:defRPr sz="15253" kern="1200">
          <a:solidFill>
            <a:schemeClr val="tx1"/>
          </a:solidFill>
          <a:latin typeface="+mj-lt"/>
          <a:ea typeface="+mj-ea"/>
          <a:cs typeface="+mj-cs"/>
        </a:defRPr>
      </a:lvl1pPr>
    </p:titleStyle>
    <p:bodyStyle>
      <a:lvl1pPr marL="792488" indent="-792488" algn="l" defTabSz="3169950" rtl="0" eaLnBrk="1" latinLnBrk="0" hangingPunct="1">
        <a:lnSpc>
          <a:spcPct val="90000"/>
        </a:lnSpc>
        <a:spcBef>
          <a:spcPts val="3467"/>
        </a:spcBef>
        <a:buFont typeface="Arial" panose="020B0604020202020204" pitchFamily="34" charset="0"/>
        <a:buChar char="•"/>
        <a:defRPr sz="9707" kern="1200">
          <a:solidFill>
            <a:schemeClr val="tx1"/>
          </a:solidFill>
          <a:latin typeface="+mn-lt"/>
          <a:ea typeface="+mn-ea"/>
          <a:cs typeface="+mn-cs"/>
        </a:defRPr>
      </a:lvl1pPr>
      <a:lvl2pPr marL="2377463" indent="-792488" algn="l" defTabSz="3169950" rtl="0" eaLnBrk="1" latinLnBrk="0" hangingPunct="1">
        <a:lnSpc>
          <a:spcPct val="90000"/>
        </a:lnSpc>
        <a:spcBef>
          <a:spcPts val="1733"/>
        </a:spcBef>
        <a:buFont typeface="Arial" panose="020B0604020202020204" pitchFamily="34" charset="0"/>
        <a:buChar char="•"/>
        <a:defRPr sz="8320" kern="1200">
          <a:solidFill>
            <a:schemeClr val="tx1"/>
          </a:solidFill>
          <a:latin typeface="+mn-lt"/>
          <a:ea typeface="+mn-ea"/>
          <a:cs typeface="+mn-cs"/>
        </a:defRPr>
      </a:lvl2pPr>
      <a:lvl3pPr marL="3962438" indent="-792488" algn="l" defTabSz="3169950" rtl="0" eaLnBrk="1" latinLnBrk="0" hangingPunct="1">
        <a:lnSpc>
          <a:spcPct val="90000"/>
        </a:lnSpc>
        <a:spcBef>
          <a:spcPts val="1733"/>
        </a:spcBef>
        <a:buFont typeface="Arial" panose="020B0604020202020204" pitchFamily="34" charset="0"/>
        <a:buChar char="•"/>
        <a:defRPr sz="6933" kern="1200">
          <a:solidFill>
            <a:schemeClr val="tx1"/>
          </a:solidFill>
          <a:latin typeface="+mn-lt"/>
          <a:ea typeface="+mn-ea"/>
          <a:cs typeface="+mn-cs"/>
        </a:defRPr>
      </a:lvl3pPr>
      <a:lvl4pPr marL="5547413"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4pPr>
      <a:lvl5pPr marL="7132389"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5pPr>
      <a:lvl6pPr marL="8717364"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6pPr>
      <a:lvl7pPr marL="10302339"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7pPr>
      <a:lvl8pPr marL="11887314"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8pPr>
      <a:lvl9pPr marL="13472290" indent="-792488" algn="l" defTabSz="3169950" rtl="0" eaLnBrk="1" latinLnBrk="0" hangingPunct="1">
        <a:lnSpc>
          <a:spcPct val="90000"/>
        </a:lnSpc>
        <a:spcBef>
          <a:spcPts val="1733"/>
        </a:spcBef>
        <a:buFont typeface="Arial" panose="020B0604020202020204" pitchFamily="34" charset="0"/>
        <a:buChar char="•"/>
        <a:defRPr sz="6240" kern="1200">
          <a:solidFill>
            <a:schemeClr val="tx1"/>
          </a:solidFill>
          <a:latin typeface="+mn-lt"/>
          <a:ea typeface="+mn-ea"/>
          <a:cs typeface="+mn-cs"/>
        </a:defRPr>
      </a:lvl9pPr>
    </p:bodyStyle>
    <p:otherStyle>
      <a:defPPr>
        <a:defRPr lang="en-US"/>
      </a:defPPr>
      <a:lvl1pPr marL="0" algn="l" defTabSz="3169950" rtl="0" eaLnBrk="1" latinLnBrk="0" hangingPunct="1">
        <a:defRPr sz="6240" kern="1200">
          <a:solidFill>
            <a:schemeClr val="tx1"/>
          </a:solidFill>
          <a:latin typeface="+mn-lt"/>
          <a:ea typeface="+mn-ea"/>
          <a:cs typeface="+mn-cs"/>
        </a:defRPr>
      </a:lvl1pPr>
      <a:lvl2pPr marL="1584975" algn="l" defTabSz="3169950" rtl="0" eaLnBrk="1" latinLnBrk="0" hangingPunct="1">
        <a:defRPr sz="6240" kern="1200">
          <a:solidFill>
            <a:schemeClr val="tx1"/>
          </a:solidFill>
          <a:latin typeface="+mn-lt"/>
          <a:ea typeface="+mn-ea"/>
          <a:cs typeface="+mn-cs"/>
        </a:defRPr>
      </a:lvl2pPr>
      <a:lvl3pPr marL="3169950" algn="l" defTabSz="3169950" rtl="0" eaLnBrk="1" latinLnBrk="0" hangingPunct="1">
        <a:defRPr sz="6240" kern="1200">
          <a:solidFill>
            <a:schemeClr val="tx1"/>
          </a:solidFill>
          <a:latin typeface="+mn-lt"/>
          <a:ea typeface="+mn-ea"/>
          <a:cs typeface="+mn-cs"/>
        </a:defRPr>
      </a:lvl3pPr>
      <a:lvl4pPr marL="4754926" algn="l" defTabSz="3169950" rtl="0" eaLnBrk="1" latinLnBrk="0" hangingPunct="1">
        <a:defRPr sz="6240" kern="1200">
          <a:solidFill>
            <a:schemeClr val="tx1"/>
          </a:solidFill>
          <a:latin typeface="+mn-lt"/>
          <a:ea typeface="+mn-ea"/>
          <a:cs typeface="+mn-cs"/>
        </a:defRPr>
      </a:lvl4pPr>
      <a:lvl5pPr marL="6339901" algn="l" defTabSz="3169950" rtl="0" eaLnBrk="1" latinLnBrk="0" hangingPunct="1">
        <a:defRPr sz="6240" kern="1200">
          <a:solidFill>
            <a:schemeClr val="tx1"/>
          </a:solidFill>
          <a:latin typeface="+mn-lt"/>
          <a:ea typeface="+mn-ea"/>
          <a:cs typeface="+mn-cs"/>
        </a:defRPr>
      </a:lvl5pPr>
      <a:lvl6pPr marL="7924876" algn="l" defTabSz="3169950" rtl="0" eaLnBrk="1" latinLnBrk="0" hangingPunct="1">
        <a:defRPr sz="6240" kern="1200">
          <a:solidFill>
            <a:schemeClr val="tx1"/>
          </a:solidFill>
          <a:latin typeface="+mn-lt"/>
          <a:ea typeface="+mn-ea"/>
          <a:cs typeface="+mn-cs"/>
        </a:defRPr>
      </a:lvl6pPr>
      <a:lvl7pPr marL="9509851" algn="l" defTabSz="3169950" rtl="0" eaLnBrk="1" latinLnBrk="0" hangingPunct="1">
        <a:defRPr sz="6240" kern="1200">
          <a:solidFill>
            <a:schemeClr val="tx1"/>
          </a:solidFill>
          <a:latin typeface="+mn-lt"/>
          <a:ea typeface="+mn-ea"/>
          <a:cs typeface="+mn-cs"/>
        </a:defRPr>
      </a:lvl7pPr>
      <a:lvl8pPr marL="11094827" algn="l" defTabSz="3169950" rtl="0" eaLnBrk="1" latinLnBrk="0" hangingPunct="1">
        <a:defRPr sz="6240" kern="1200">
          <a:solidFill>
            <a:schemeClr val="tx1"/>
          </a:solidFill>
          <a:latin typeface="+mn-lt"/>
          <a:ea typeface="+mn-ea"/>
          <a:cs typeface="+mn-cs"/>
        </a:defRPr>
      </a:lvl8pPr>
      <a:lvl9pPr marL="12679802" algn="l" defTabSz="3169950" rtl="0" eaLnBrk="1" latinLnBrk="0" hangingPunct="1">
        <a:defRPr sz="62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4"/>
          <p:cNvSpPr>
            <a:spLocks noChangeArrowheads="1"/>
          </p:cNvSpPr>
          <p:nvPr/>
        </p:nvSpPr>
        <p:spPr bwMode="auto">
          <a:xfrm>
            <a:off x="21983964" y="7508071"/>
            <a:ext cx="20118127" cy="6249545"/>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75139" tIns="175139" rIns="175139" bIns="175139" anchor="t" anchorCtr="0">
            <a:spAutoFit/>
          </a:bodyPr>
          <a:lstStyle/>
          <a:p>
            <a:pPr algn="r" defTabSz="2955053" rtl="1">
              <a:defRPr/>
            </a:pPr>
            <a:r>
              <a:rPr lang="fa-IR" sz="4400" dirty="0">
                <a:solidFill>
                  <a:prstClr val="black"/>
                </a:solidFill>
                <a:latin typeface="Calibri" panose="020F0502020204030204"/>
                <a:cs typeface="B Titr" panose="00000700000000000000" pitchFamily="2" charset="-78"/>
              </a:rPr>
              <a:t>مقدمه:</a:t>
            </a:r>
          </a:p>
          <a:p>
            <a:pPr algn="just" defTabSz="2955053" rtl="1">
              <a:defRPr/>
            </a:pPr>
            <a:r>
              <a:rPr lang="fa-IR" sz="5400" dirty="0">
                <a:solidFill>
                  <a:prstClr val="black"/>
                </a:solidFill>
                <a:latin typeface="Calibri" panose="020F0502020204030204"/>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14" name="AutoShape 4"/>
          <p:cNvSpPr>
            <a:spLocks noChangeArrowheads="1"/>
          </p:cNvSpPr>
          <p:nvPr/>
        </p:nvSpPr>
        <p:spPr bwMode="auto">
          <a:xfrm>
            <a:off x="1392299" y="4383798"/>
            <a:ext cx="5300308" cy="1377791"/>
          </a:xfrm>
          <a:prstGeom prst="roundRect">
            <a:avLst>
              <a:gd name="adj" fmla="val 7000"/>
            </a:avLst>
          </a:prstGeom>
          <a:solidFill>
            <a:schemeClr val="accent4">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wrap="square" lIns="262711" tIns="262711" rIns="262711" bIns="262711" anchor="ctr">
            <a:spAutoFit/>
          </a:bodyPr>
          <a:lstStyle/>
          <a:p>
            <a:pPr algn="r" defTabSz="2955053" rtl="1">
              <a:defRPr/>
            </a:pPr>
            <a:r>
              <a:rPr lang="fa-IR" sz="5172" b="1" dirty="0">
                <a:solidFill>
                  <a:prstClr val="black"/>
                </a:solidFill>
                <a:latin typeface="Calibri" panose="020F0502020204030204"/>
                <a:cs typeface="B Nazanin" panose="00000400000000000000" pitchFamily="2" charset="-78"/>
              </a:rPr>
              <a:t>کد</a:t>
            </a:r>
            <a:r>
              <a:rPr lang="en-US" sz="5172" b="1" dirty="0">
                <a:solidFill>
                  <a:prstClr val="black"/>
                </a:solidFill>
                <a:latin typeface="Calibri" panose="020F0502020204030204"/>
                <a:cs typeface="B Nazanin" panose="00000400000000000000" pitchFamily="2" charset="-78"/>
              </a:rPr>
              <a:t> </a:t>
            </a:r>
            <a:r>
              <a:rPr lang="fa-IR" sz="5172" b="1" dirty="0">
                <a:solidFill>
                  <a:prstClr val="black"/>
                </a:solidFill>
                <a:latin typeface="Calibri" panose="020F0502020204030204"/>
                <a:cs typeface="B Nazanin" panose="00000400000000000000" pitchFamily="2" charset="-78"/>
              </a:rPr>
              <a:t>مقاله:</a:t>
            </a:r>
            <a:endParaRPr lang="fa-IR" sz="8428" b="1" dirty="0">
              <a:solidFill>
                <a:prstClr val="black"/>
              </a:solidFill>
              <a:latin typeface="Calibri" panose="020F0502020204030204"/>
              <a:cs typeface="B Nazanin" panose="00000400000000000000" pitchFamily="2" charset="-78"/>
            </a:endParaRPr>
          </a:p>
        </p:txBody>
      </p:sp>
      <p:sp>
        <p:nvSpPr>
          <p:cNvPr id="15" name="AutoShape 4"/>
          <p:cNvSpPr>
            <a:spLocks noChangeArrowheads="1"/>
          </p:cNvSpPr>
          <p:nvPr/>
        </p:nvSpPr>
        <p:spPr bwMode="auto">
          <a:xfrm>
            <a:off x="21983964" y="14000702"/>
            <a:ext cx="20118127" cy="6249545"/>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75139" tIns="175139" rIns="175139" bIns="175139" anchor="t" anchorCtr="0">
            <a:spAutoFit/>
          </a:bodyPr>
          <a:lstStyle/>
          <a:p>
            <a:pPr algn="r" defTabSz="2955053" rtl="1">
              <a:defRPr/>
            </a:pPr>
            <a:r>
              <a:rPr lang="fa-IR" sz="4400" dirty="0">
                <a:solidFill>
                  <a:prstClr val="black"/>
                </a:solidFill>
                <a:latin typeface="Calibri" panose="020F0502020204030204"/>
                <a:cs typeface="B Titr" panose="00000700000000000000" pitchFamily="2" charset="-78"/>
              </a:rPr>
              <a:t>مواد و روش:</a:t>
            </a:r>
          </a:p>
          <a:p>
            <a:pPr algn="just" defTabSz="2955053" rtl="1">
              <a:defRPr/>
            </a:pPr>
            <a:r>
              <a:rPr lang="fa-IR" sz="5400" dirty="0">
                <a:solidFill>
                  <a:prstClr val="black"/>
                </a:solidFill>
                <a:latin typeface="Calibri" panose="020F0502020204030204"/>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16" name="AutoShape 4"/>
          <p:cNvSpPr>
            <a:spLocks noChangeArrowheads="1"/>
          </p:cNvSpPr>
          <p:nvPr/>
        </p:nvSpPr>
        <p:spPr bwMode="auto">
          <a:xfrm>
            <a:off x="1392297" y="7508071"/>
            <a:ext cx="20157814" cy="6249545"/>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75139" tIns="175139" rIns="175139" bIns="175139" anchor="t" anchorCtr="0">
            <a:spAutoFit/>
          </a:bodyPr>
          <a:lstStyle/>
          <a:p>
            <a:pPr algn="r" defTabSz="2955053" rtl="1">
              <a:defRPr/>
            </a:pPr>
            <a:r>
              <a:rPr lang="fa-IR" sz="4400" dirty="0">
                <a:solidFill>
                  <a:prstClr val="black"/>
                </a:solidFill>
                <a:latin typeface="Calibri" panose="020F0502020204030204"/>
                <a:cs typeface="B Titr" panose="00000700000000000000" pitchFamily="2" charset="-78"/>
              </a:rPr>
              <a:t>یافته ها:</a:t>
            </a:r>
          </a:p>
          <a:p>
            <a:pPr algn="just" defTabSz="2955053" rtl="1">
              <a:defRPr/>
            </a:pPr>
            <a:r>
              <a:rPr lang="fa-IR" sz="5400" dirty="0">
                <a:solidFill>
                  <a:prstClr val="black"/>
                </a:solidFill>
                <a:latin typeface="Calibri" panose="020F0502020204030204"/>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17" name="AutoShape 4"/>
          <p:cNvSpPr>
            <a:spLocks noChangeArrowheads="1"/>
          </p:cNvSpPr>
          <p:nvPr/>
        </p:nvSpPr>
        <p:spPr bwMode="auto">
          <a:xfrm>
            <a:off x="1392297" y="14012627"/>
            <a:ext cx="20157814" cy="6249545"/>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75139" tIns="175139" rIns="175139" bIns="175139" anchor="t" anchorCtr="0">
            <a:spAutoFit/>
          </a:bodyPr>
          <a:lstStyle/>
          <a:p>
            <a:pPr algn="r" defTabSz="2955053" rtl="1">
              <a:defRPr/>
            </a:pPr>
            <a:r>
              <a:rPr lang="fa-IR" sz="4400" dirty="0">
                <a:solidFill>
                  <a:prstClr val="black"/>
                </a:solidFill>
                <a:latin typeface="Calibri" panose="020F0502020204030204"/>
                <a:cs typeface="B Titr" panose="00000700000000000000" pitchFamily="2" charset="-78"/>
              </a:rPr>
              <a:t>بحث و نتیجه گیری:</a:t>
            </a:r>
          </a:p>
          <a:p>
            <a:pPr algn="just" defTabSz="2955053" rtl="1">
              <a:defRPr/>
            </a:pPr>
            <a:r>
              <a:rPr lang="fa-IR" sz="5400" dirty="0">
                <a:solidFill>
                  <a:prstClr val="black"/>
                </a:solidFill>
                <a:latin typeface="Calibri" panose="020F0502020204030204"/>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18" name="AutoShape 4"/>
          <p:cNvSpPr>
            <a:spLocks noChangeArrowheads="1"/>
          </p:cNvSpPr>
          <p:nvPr/>
        </p:nvSpPr>
        <p:spPr bwMode="auto">
          <a:xfrm>
            <a:off x="1392297" y="20566075"/>
            <a:ext cx="40709795" cy="2605161"/>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75139" tIns="175139" rIns="175139" bIns="175139" anchor="t" anchorCtr="0">
            <a:spAutoFit/>
          </a:bodyPr>
          <a:lstStyle/>
          <a:p>
            <a:pPr algn="r" defTabSz="2955053" rtl="1">
              <a:defRPr/>
            </a:pPr>
            <a:r>
              <a:rPr lang="fa-IR" sz="4400" dirty="0">
                <a:solidFill>
                  <a:prstClr val="black"/>
                </a:solidFill>
                <a:latin typeface="Calibri" panose="020F0502020204030204"/>
                <a:cs typeface="B Titr" panose="00000700000000000000" pitchFamily="2" charset="-78"/>
              </a:rPr>
              <a:t>برخی منابع:</a:t>
            </a:r>
          </a:p>
          <a:p>
            <a:pPr algn="just" defTabSz="2955053" rtl="1">
              <a:defRPr/>
            </a:pPr>
            <a:r>
              <a:rPr lang="fa-IR" sz="4800" dirty="0">
                <a:solidFill>
                  <a:prstClr val="black"/>
                </a:solidFill>
                <a:latin typeface="Calibri" panose="020F0502020204030204"/>
                <a:cs typeface="+mj-cs"/>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20" name="Text Box 1059"/>
          <p:cNvSpPr txBox="1">
            <a:spLocks noChangeArrowheads="1"/>
          </p:cNvSpPr>
          <p:nvPr/>
        </p:nvSpPr>
        <p:spPr bwMode="auto">
          <a:xfrm>
            <a:off x="7917453" y="4023801"/>
            <a:ext cx="30394198" cy="3434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75139" tIns="175139" rIns="175139" bIns="175139">
            <a:spAutoFit/>
          </a:bodyPr>
          <a:lstStyle>
            <a:defPPr>
              <a:defRPr lang="en-US"/>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5pPr>
            <a:lvl6pPr marL="2286000" algn="l" defTabSz="914400" rtl="0" eaLnBrk="1" latinLnBrk="0" hangingPunct="1">
              <a:defRPr sz="1300" kern="1200">
                <a:solidFill>
                  <a:schemeClr val="tx1"/>
                </a:solidFill>
                <a:latin typeface="Arial" panose="020B0604020202020204" pitchFamily="34" charset="0"/>
                <a:ea typeface="+mn-ea"/>
                <a:cs typeface="+mn-cs"/>
              </a:defRPr>
            </a:lvl6pPr>
            <a:lvl7pPr marL="2743200" algn="l" defTabSz="914400" rtl="0" eaLnBrk="1" latinLnBrk="0" hangingPunct="1">
              <a:defRPr sz="1300" kern="1200">
                <a:solidFill>
                  <a:schemeClr val="tx1"/>
                </a:solidFill>
                <a:latin typeface="Arial" panose="020B0604020202020204" pitchFamily="34" charset="0"/>
                <a:ea typeface="+mn-ea"/>
                <a:cs typeface="+mn-cs"/>
              </a:defRPr>
            </a:lvl7pPr>
            <a:lvl8pPr marL="3200400" algn="l" defTabSz="914400" rtl="0" eaLnBrk="1" latinLnBrk="0" hangingPunct="1">
              <a:defRPr sz="1300" kern="1200">
                <a:solidFill>
                  <a:schemeClr val="tx1"/>
                </a:solidFill>
                <a:latin typeface="Arial" panose="020B0604020202020204" pitchFamily="34" charset="0"/>
                <a:ea typeface="+mn-ea"/>
                <a:cs typeface="+mn-cs"/>
              </a:defRPr>
            </a:lvl8pPr>
            <a:lvl9pPr marL="3657600" algn="l" defTabSz="914400" rtl="0" eaLnBrk="1" latinLnBrk="0" hangingPunct="1">
              <a:defRPr sz="1300" kern="1200">
                <a:solidFill>
                  <a:schemeClr val="tx1"/>
                </a:solidFill>
                <a:latin typeface="Arial" panose="020B0604020202020204" pitchFamily="34" charset="0"/>
                <a:ea typeface="+mn-ea"/>
                <a:cs typeface="+mn-cs"/>
              </a:defRPr>
            </a:lvl9pPr>
          </a:lstStyle>
          <a:p>
            <a:pPr algn="ctr" defTabSz="2955053" rtl="1">
              <a:spcAft>
                <a:spcPts val="600"/>
              </a:spcAft>
            </a:pPr>
            <a:r>
              <a:rPr lang="fa-IR" sz="8800" b="1" dirty="0">
                <a:solidFill>
                  <a:prstClr val="black"/>
                </a:solidFill>
                <a:latin typeface="فهفق"/>
                <a:cs typeface="B Nazanin" panose="00000400000000000000" pitchFamily="2" charset="-78"/>
              </a:rPr>
              <a:t>عنوان عنوان عنوان عنوان عنوان عنوان عنوان عنوان</a:t>
            </a:r>
          </a:p>
          <a:p>
            <a:pPr algn="ctr" defTabSz="2955053" rtl="1">
              <a:spcAft>
                <a:spcPts val="600"/>
              </a:spcAft>
            </a:pPr>
            <a:r>
              <a:rPr lang="fa-IR" sz="4800" b="1" dirty="0">
                <a:solidFill>
                  <a:prstClr val="black"/>
                </a:solidFill>
                <a:cs typeface="B Nazanin" panose="00000400000000000000" pitchFamily="2" charset="-78"/>
              </a:rPr>
              <a:t>نویسنده اول، نویسنده دوم، نویسنده سوم و </a:t>
            </a:r>
            <a:r>
              <a:rPr lang="fa-IR" sz="4800" b="1" dirty="0" smtClean="0">
                <a:solidFill>
                  <a:prstClr val="black"/>
                </a:solidFill>
                <a:cs typeface="B Nazanin" panose="00000400000000000000" pitchFamily="2" charset="-78"/>
              </a:rPr>
              <a:t>...</a:t>
            </a:r>
            <a:endParaRPr lang="en-US" sz="4800" b="1" dirty="0" smtClean="0">
              <a:solidFill>
                <a:prstClr val="black"/>
              </a:solidFill>
              <a:cs typeface="B Nazanin" panose="00000400000000000000" pitchFamily="2" charset="-78"/>
            </a:endParaRPr>
          </a:p>
          <a:p>
            <a:pPr algn="ctr" defTabSz="2955053" rtl="1">
              <a:spcAft>
                <a:spcPts val="600"/>
              </a:spcAft>
            </a:pPr>
            <a:r>
              <a:rPr lang="fa-IR" sz="3200" b="1" dirty="0">
                <a:solidFill>
                  <a:prstClr val="black"/>
                </a:solidFill>
                <a:cs typeface="B Nazanin" panose="00000400000000000000" pitchFamily="2" charset="-78"/>
              </a:rPr>
              <a:t>نویسنده اول، نویسنده دوم، نویسنده سوم و ...</a:t>
            </a:r>
            <a:endParaRPr lang="en-US" sz="3200" b="1" dirty="0">
              <a:solidFill>
                <a:prstClr val="black"/>
              </a:solidFill>
              <a:cs typeface="B Nazanin" panose="00000400000000000000" pitchFamily="2" charset="-78"/>
            </a:endParaRPr>
          </a:p>
          <a:p>
            <a:pPr algn="ctr" defTabSz="2955053" rtl="1">
              <a:defRPr/>
            </a:pPr>
            <a:r>
              <a:rPr lang="fa-IR" altLang="en-US" sz="1723" b="1" dirty="0" smtClean="0">
                <a:solidFill>
                  <a:prstClr val="black"/>
                </a:solidFill>
                <a:effectLst>
                  <a:outerShdw blurRad="38100" dist="38100" dir="2700000" algn="tl">
                    <a:srgbClr val="FFFFFF"/>
                  </a:outerShdw>
                </a:effectLst>
                <a:cs typeface="B Nazanin" panose="00000400000000000000" pitchFamily="2" charset="-78"/>
              </a:rPr>
              <a:t> </a:t>
            </a:r>
            <a:endParaRPr lang="en-US" altLang="en-US" sz="1723" b="1" dirty="0">
              <a:solidFill>
                <a:prstClr val="black"/>
              </a:solidFill>
              <a:effectLst>
                <a:outerShdw blurRad="38100" dist="38100" dir="2700000" algn="tl">
                  <a:srgbClr val="FFFFFF"/>
                </a:outerShdw>
              </a:effectLst>
              <a:cs typeface="B Nazanin" panose="00000400000000000000" pitchFamily="2" charset="-78"/>
            </a:endParaRPr>
          </a:p>
        </p:txBody>
      </p:sp>
    </p:spTree>
    <p:extLst>
      <p:ext uri="{BB962C8B-B14F-4D97-AF65-F5344CB8AC3E}">
        <p14:creationId xmlns:p14="http://schemas.microsoft.com/office/powerpoint/2010/main" val="3906855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267</Words>
  <Application>Microsoft Office PowerPoint</Application>
  <PresentationFormat>Anpassad</PresentationFormat>
  <Paragraphs>15</Paragraphs>
  <Slides>1</Slides>
  <Notes>0</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1</vt:i4>
      </vt:variant>
    </vt:vector>
  </HeadingPairs>
  <TitlesOfParts>
    <vt:vector size="10" baseType="lpstr">
      <vt:lpstr>Arial</vt:lpstr>
      <vt:lpstr>B Homa</vt:lpstr>
      <vt:lpstr>B Nazanin</vt:lpstr>
      <vt:lpstr>B Titr</vt:lpstr>
      <vt:lpstr>Calibri</vt:lpstr>
      <vt:lpstr>Calibri Light</vt:lpstr>
      <vt:lpstr>Times New Roman</vt:lpstr>
      <vt:lpstr>فهفق</vt:lpstr>
      <vt:lpstr>1_Office-tema</vt:lpstr>
      <vt:lpstr>PowerPoint-presentation</vt:lpstr>
    </vt:vector>
  </TitlesOfParts>
  <Company>Mittuniversitetet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Reza</dc:creator>
  <cp:lastModifiedBy>Reza</cp:lastModifiedBy>
  <cp:revision>5</cp:revision>
  <dcterms:created xsi:type="dcterms:W3CDTF">2019-11-16T22:12:00Z</dcterms:created>
  <dcterms:modified xsi:type="dcterms:W3CDTF">2019-11-17T01:39:00Z</dcterms:modified>
</cp:coreProperties>
</file>