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2377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20" d="100"/>
          <a:sy n="20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2100" y="3890859"/>
            <a:ext cx="32232600" cy="8277013"/>
          </a:xfrm>
        </p:spPr>
        <p:txBody>
          <a:bodyPr anchor="b"/>
          <a:lstStyle>
            <a:lvl1pPr algn="ctr">
              <a:defRPr sz="20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2487065"/>
            <a:ext cx="32232600" cy="5739975"/>
          </a:xfrm>
        </p:spPr>
        <p:txBody>
          <a:bodyPr/>
          <a:lstStyle>
            <a:lvl1pPr marL="0" indent="0" algn="ctr">
              <a:buNone/>
              <a:defRPr sz="8320"/>
            </a:lvl1pPr>
            <a:lvl2pPr marL="1584975" indent="0" algn="ctr">
              <a:buNone/>
              <a:defRPr sz="6933"/>
            </a:lvl2pPr>
            <a:lvl3pPr marL="3169950" indent="0" algn="ctr">
              <a:buNone/>
              <a:defRPr sz="6240"/>
            </a:lvl3pPr>
            <a:lvl4pPr marL="4754926" indent="0" algn="ctr">
              <a:buNone/>
              <a:defRPr sz="5547"/>
            </a:lvl4pPr>
            <a:lvl5pPr marL="6339901" indent="0" algn="ctr">
              <a:buNone/>
              <a:defRPr sz="5547"/>
            </a:lvl5pPr>
            <a:lvl6pPr marL="7924876" indent="0" algn="ctr">
              <a:buNone/>
              <a:defRPr sz="5547"/>
            </a:lvl6pPr>
            <a:lvl7pPr marL="9509851" indent="0" algn="ctr">
              <a:buNone/>
              <a:defRPr sz="5547"/>
            </a:lvl7pPr>
            <a:lvl8pPr marL="11094827" indent="0" algn="ctr">
              <a:buNone/>
              <a:defRPr sz="5547"/>
            </a:lvl8pPr>
            <a:lvl9pPr marL="12679802" indent="0" algn="ctr">
              <a:buNone/>
              <a:defRPr sz="5547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" y="0"/>
            <a:ext cx="2748501" cy="3840480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48510" y="0"/>
            <a:ext cx="40228289" cy="3840480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flipV="1">
            <a:off x="2762336" y="3568735"/>
            <a:ext cx="27030821" cy="274320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6729270" y="3566056"/>
            <a:ext cx="16247529" cy="274424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5958" y="430646"/>
            <a:ext cx="3010905" cy="3017520"/>
          </a:xfrm>
          <a:prstGeom prst="rect">
            <a:avLst/>
          </a:prstGeom>
        </p:spPr>
      </p:pic>
      <p:sp>
        <p:nvSpPr>
          <p:cNvPr id="12" name="textruta 11"/>
          <p:cNvSpPr txBox="1"/>
          <p:nvPr userDrawn="1"/>
        </p:nvSpPr>
        <p:spPr>
          <a:xfrm>
            <a:off x="5372100" y="295799"/>
            <a:ext cx="32321526" cy="2951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20</a:t>
            </a:r>
            <a:r>
              <a:rPr lang="en-US" sz="7200" baseline="30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7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Seminar in Specific Spinal Physical Therapy</a:t>
            </a:r>
          </a:p>
          <a:p>
            <a:pPr algn="ctr">
              <a:lnSpc>
                <a:spcPct val="150000"/>
              </a:lnSpc>
            </a:pPr>
            <a:r>
              <a:rPr lang="en-US" sz="6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25 - 26 December 2019</a:t>
            </a:r>
            <a:endParaRPr lang="sv-SE" sz="6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026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15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2" y="1265767"/>
            <a:ext cx="9266873" cy="2014770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5" y="1265767"/>
            <a:ext cx="27263408" cy="20147705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4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" y="0"/>
            <a:ext cx="2748501" cy="384048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48510" y="0"/>
            <a:ext cx="40228289" cy="384048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flipV="1">
            <a:off x="2762336" y="3568735"/>
            <a:ext cx="27030821" cy="274320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6729270" y="3566056"/>
            <a:ext cx="16247529" cy="274424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5958" y="430646"/>
            <a:ext cx="3010905" cy="3017520"/>
          </a:xfrm>
          <a:prstGeom prst="rect">
            <a:avLst/>
          </a:prstGeom>
        </p:spPr>
      </p:pic>
      <p:sp>
        <p:nvSpPr>
          <p:cNvPr id="12" name="textruta 11"/>
          <p:cNvSpPr txBox="1"/>
          <p:nvPr userDrawn="1"/>
        </p:nvSpPr>
        <p:spPr>
          <a:xfrm>
            <a:off x="5372100" y="295799"/>
            <a:ext cx="32321526" cy="2951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20</a:t>
            </a:r>
            <a:r>
              <a:rPr lang="en-US" sz="7200" baseline="30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7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Seminar in Specific Spinal Physical Therapy</a:t>
            </a:r>
          </a:p>
          <a:p>
            <a:pPr algn="ctr">
              <a:lnSpc>
                <a:spcPct val="150000"/>
              </a:lnSpc>
            </a:pPr>
            <a:r>
              <a:rPr lang="en-US" sz="6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25 - 26 December 2019</a:t>
            </a:r>
            <a:endParaRPr lang="sv-SE" sz="6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83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1" y="5927094"/>
            <a:ext cx="37067490" cy="9889488"/>
          </a:xfrm>
        </p:spPr>
        <p:txBody>
          <a:bodyPr anchor="b"/>
          <a:lstStyle>
            <a:lvl1pPr>
              <a:defRPr sz="20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1" y="15910140"/>
            <a:ext cx="37067490" cy="5200648"/>
          </a:xfrm>
        </p:spPr>
        <p:txBody>
          <a:bodyPr/>
          <a:lstStyle>
            <a:lvl1pPr marL="0" indent="0">
              <a:buNone/>
              <a:defRPr sz="8320">
                <a:solidFill>
                  <a:schemeClr val="tx1">
                    <a:tint val="75000"/>
                  </a:schemeClr>
                </a:solidFill>
              </a:defRPr>
            </a:lvl1pPr>
            <a:lvl2pPr marL="1584975" indent="0">
              <a:buNone/>
              <a:defRPr sz="6933">
                <a:solidFill>
                  <a:schemeClr val="tx1">
                    <a:tint val="75000"/>
                  </a:schemeClr>
                </a:solidFill>
              </a:defRPr>
            </a:lvl2pPr>
            <a:lvl3pPr marL="3169950" indent="0">
              <a:buNone/>
              <a:defRPr sz="6240">
                <a:solidFill>
                  <a:schemeClr val="tx1">
                    <a:tint val="75000"/>
                  </a:schemeClr>
                </a:solidFill>
              </a:defRPr>
            </a:lvl3pPr>
            <a:lvl4pPr marL="4754926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4pPr>
            <a:lvl5pPr marL="6339901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5pPr>
            <a:lvl6pPr marL="7924876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6pPr>
            <a:lvl7pPr marL="9509851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7pPr>
            <a:lvl8pPr marL="11094827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8pPr>
            <a:lvl9pPr marL="12679802" indent="0">
              <a:buNone/>
              <a:defRPr sz="55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8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6328834"/>
            <a:ext cx="18265140" cy="150846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6328834"/>
            <a:ext cx="18265140" cy="150846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00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265768"/>
            <a:ext cx="37067490" cy="459528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5" y="5828032"/>
            <a:ext cx="18181199" cy="2856228"/>
          </a:xfrm>
        </p:spPr>
        <p:txBody>
          <a:bodyPr anchor="b"/>
          <a:lstStyle>
            <a:lvl1pPr marL="0" indent="0">
              <a:buNone/>
              <a:defRPr sz="8320" b="1"/>
            </a:lvl1pPr>
            <a:lvl2pPr marL="1584975" indent="0">
              <a:buNone/>
              <a:defRPr sz="6933" b="1"/>
            </a:lvl2pPr>
            <a:lvl3pPr marL="3169950" indent="0">
              <a:buNone/>
              <a:defRPr sz="6240" b="1"/>
            </a:lvl3pPr>
            <a:lvl4pPr marL="4754926" indent="0">
              <a:buNone/>
              <a:defRPr sz="5547" b="1"/>
            </a:lvl4pPr>
            <a:lvl5pPr marL="6339901" indent="0">
              <a:buNone/>
              <a:defRPr sz="5547" b="1"/>
            </a:lvl5pPr>
            <a:lvl6pPr marL="7924876" indent="0">
              <a:buNone/>
              <a:defRPr sz="5547" b="1"/>
            </a:lvl6pPr>
            <a:lvl7pPr marL="9509851" indent="0">
              <a:buNone/>
              <a:defRPr sz="5547" b="1"/>
            </a:lvl7pPr>
            <a:lvl8pPr marL="11094827" indent="0">
              <a:buNone/>
              <a:defRPr sz="5547" b="1"/>
            </a:lvl8pPr>
            <a:lvl9pPr marL="12679802" indent="0">
              <a:buNone/>
              <a:defRPr sz="5547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5" y="8684260"/>
            <a:ext cx="18181199" cy="127732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5" y="5828032"/>
            <a:ext cx="18270738" cy="2856228"/>
          </a:xfrm>
        </p:spPr>
        <p:txBody>
          <a:bodyPr anchor="b"/>
          <a:lstStyle>
            <a:lvl1pPr marL="0" indent="0">
              <a:buNone/>
              <a:defRPr sz="8320" b="1"/>
            </a:lvl1pPr>
            <a:lvl2pPr marL="1584975" indent="0">
              <a:buNone/>
              <a:defRPr sz="6933" b="1"/>
            </a:lvl2pPr>
            <a:lvl3pPr marL="3169950" indent="0">
              <a:buNone/>
              <a:defRPr sz="6240" b="1"/>
            </a:lvl3pPr>
            <a:lvl4pPr marL="4754926" indent="0">
              <a:buNone/>
              <a:defRPr sz="5547" b="1"/>
            </a:lvl4pPr>
            <a:lvl5pPr marL="6339901" indent="0">
              <a:buNone/>
              <a:defRPr sz="5547" b="1"/>
            </a:lvl5pPr>
            <a:lvl6pPr marL="7924876" indent="0">
              <a:buNone/>
              <a:defRPr sz="5547" b="1"/>
            </a:lvl6pPr>
            <a:lvl7pPr marL="9509851" indent="0">
              <a:buNone/>
              <a:defRPr sz="5547" b="1"/>
            </a:lvl7pPr>
            <a:lvl8pPr marL="11094827" indent="0">
              <a:buNone/>
              <a:defRPr sz="5547" b="1"/>
            </a:lvl8pPr>
            <a:lvl9pPr marL="12679802" indent="0">
              <a:buNone/>
              <a:defRPr sz="5547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5" y="8684260"/>
            <a:ext cx="18270738" cy="127732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08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00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28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5" y="1584960"/>
            <a:ext cx="13861135" cy="5547360"/>
          </a:xfrm>
        </p:spPr>
        <p:txBody>
          <a:bodyPr anchor="b"/>
          <a:lstStyle>
            <a:lvl1pPr>
              <a:defRPr sz="11093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3423075"/>
            <a:ext cx="21757005" cy="16895233"/>
          </a:xfrm>
        </p:spPr>
        <p:txBody>
          <a:bodyPr/>
          <a:lstStyle>
            <a:lvl1pPr>
              <a:defRPr sz="11093"/>
            </a:lvl1pPr>
            <a:lvl2pPr>
              <a:defRPr sz="9707"/>
            </a:lvl2pPr>
            <a:lvl3pPr>
              <a:defRPr sz="8320"/>
            </a:lvl3pPr>
            <a:lvl4pPr>
              <a:defRPr sz="6933"/>
            </a:lvl4pPr>
            <a:lvl5pPr>
              <a:defRPr sz="6933"/>
            </a:lvl5pPr>
            <a:lvl6pPr>
              <a:defRPr sz="6933"/>
            </a:lvl6pPr>
            <a:lvl7pPr>
              <a:defRPr sz="6933"/>
            </a:lvl7pPr>
            <a:lvl8pPr>
              <a:defRPr sz="6933"/>
            </a:lvl8pPr>
            <a:lvl9pPr>
              <a:defRPr sz="6933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5" y="7132320"/>
            <a:ext cx="13861135" cy="13213505"/>
          </a:xfrm>
        </p:spPr>
        <p:txBody>
          <a:bodyPr/>
          <a:lstStyle>
            <a:lvl1pPr marL="0" indent="0">
              <a:buNone/>
              <a:defRPr sz="5547"/>
            </a:lvl1pPr>
            <a:lvl2pPr marL="1584975" indent="0">
              <a:buNone/>
              <a:defRPr sz="4853"/>
            </a:lvl2pPr>
            <a:lvl3pPr marL="3169950" indent="0">
              <a:buNone/>
              <a:defRPr sz="4160"/>
            </a:lvl3pPr>
            <a:lvl4pPr marL="4754926" indent="0">
              <a:buNone/>
              <a:defRPr sz="3467"/>
            </a:lvl4pPr>
            <a:lvl5pPr marL="6339901" indent="0">
              <a:buNone/>
              <a:defRPr sz="3467"/>
            </a:lvl5pPr>
            <a:lvl6pPr marL="7924876" indent="0">
              <a:buNone/>
              <a:defRPr sz="3467"/>
            </a:lvl6pPr>
            <a:lvl7pPr marL="9509851" indent="0">
              <a:buNone/>
              <a:defRPr sz="3467"/>
            </a:lvl7pPr>
            <a:lvl8pPr marL="11094827" indent="0">
              <a:buNone/>
              <a:defRPr sz="3467"/>
            </a:lvl8pPr>
            <a:lvl9pPr marL="12679802" indent="0">
              <a:buNone/>
              <a:defRPr sz="3467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42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5" y="1584960"/>
            <a:ext cx="13861135" cy="5547360"/>
          </a:xfrm>
        </p:spPr>
        <p:txBody>
          <a:bodyPr anchor="b"/>
          <a:lstStyle>
            <a:lvl1pPr>
              <a:defRPr sz="11093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3423075"/>
            <a:ext cx="21757005" cy="16895233"/>
          </a:xfrm>
        </p:spPr>
        <p:txBody>
          <a:bodyPr anchor="t"/>
          <a:lstStyle>
            <a:lvl1pPr marL="0" indent="0">
              <a:buNone/>
              <a:defRPr sz="11093"/>
            </a:lvl1pPr>
            <a:lvl2pPr marL="1584975" indent="0">
              <a:buNone/>
              <a:defRPr sz="9707"/>
            </a:lvl2pPr>
            <a:lvl3pPr marL="3169950" indent="0">
              <a:buNone/>
              <a:defRPr sz="8320"/>
            </a:lvl3pPr>
            <a:lvl4pPr marL="4754926" indent="0">
              <a:buNone/>
              <a:defRPr sz="6933"/>
            </a:lvl4pPr>
            <a:lvl5pPr marL="6339901" indent="0">
              <a:buNone/>
              <a:defRPr sz="6933"/>
            </a:lvl5pPr>
            <a:lvl6pPr marL="7924876" indent="0">
              <a:buNone/>
              <a:defRPr sz="6933"/>
            </a:lvl6pPr>
            <a:lvl7pPr marL="9509851" indent="0">
              <a:buNone/>
              <a:defRPr sz="6933"/>
            </a:lvl7pPr>
            <a:lvl8pPr marL="11094827" indent="0">
              <a:buNone/>
              <a:defRPr sz="6933"/>
            </a:lvl8pPr>
            <a:lvl9pPr marL="12679802" indent="0">
              <a:buNone/>
              <a:defRPr sz="6933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5" y="7132320"/>
            <a:ext cx="13861135" cy="13213505"/>
          </a:xfrm>
        </p:spPr>
        <p:txBody>
          <a:bodyPr/>
          <a:lstStyle>
            <a:lvl1pPr marL="0" indent="0">
              <a:buNone/>
              <a:defRPr sz="5547"/>
            </a:lvl1pPr>
            <a:lvl2pPr marL="1584975" indent="0">
              <a:buNone/>
              <a:defRPr sz="4853"/>
            </a:lvl2pPr>
            <a:lvl3pPr marL="3169950" indent="0">
              <a:buNone/>
              <a:defRPr sz="4160"/>
            </a:lvl3pPr>
            <a:lvl4pPr marL="4754926" indent="0">
              <a:buNone/>
              <a:defRPr sz="3467"/>
            </a:lvl4pPr>
            <a:lvl5pPr marL="6339901" indent="0">
              <a:buNone/>
              <a:defRPr sz="3467"/>
            </a:lvl5pPr>
            <a:lvl6pPr marL="7924876" indent="0">
              <a:buNone/>
              <a:defRPr sz="3467"/>
            </a:lvl6pPr>
            <a:lvl7pPr marL="9509851" indent="0">
              <a:buNone/>
              <a:defRPr sz="3467"/>
            </a:lvl7pPr>
            <a:lvl8pPr marL="11094827" indent="0">
              <a:buNone/>
              <a:defRPr sz="3467"/>
            </a:lvl8pPr>
            <a:lvl9pPr marL="12679802" indent="0">
              <a:buNone/>
              <a:defRPr sz="3467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94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265768"/>
            <a:ext cx="37067490" cy="4595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6328834"/>
            <a:ext cx="37067490" cy="15084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22035348"/>
            <a:ext cx="966978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32EF8-355A-4DD0-B581-B525DCB55AD3}" type="datetimeFigureOut">
              <a:rPr lang="sv-SE" smtClean="0"/>
              <a:t>2019-11-17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22035348"/>
            <a:ext cx="1450467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22035348"/>
            <a:ext cx="966978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99A87-AD90-4411-B19B-9D45517A22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97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169950" rtl="0" eaLnBrk="1" latinLnBrk="0" hangingPunct="1">
        <a:lnSpc>
          <a:spcPct val="90000"/>
        </a:lnSpc>
        <a:spcBef>
          <a:spcPct val="0"/>
        </a:spcBef>
        <a:buNone/>
        <a:defRPr sz="152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2488" indent="-792488" algn="l" defTabSz="3169950" rtl="0" eaLnBrk="1" latinLnBrk="0" hangingPunct="1">
        <a:lnSpc>
          <a:spcPct val="90000"/>
        </a:lnSpc>
        <a:spcBef>
          <a:spcPts val="3467"/>
        </a:spcBef>
        <a:buFont typeface="Arial" panose="020B0604020202020204" pitchFamily="34" charset="0"/>
        <a:buChar char="•"/>
        <a:defRPr sz="9707" kern="1200">
          <a:solidFill>
            <a:schemeClr val="tx1"/>
          </a:solidFill>
          <a:latin typeface="+mn-lt"/>
          <a:ea typeface="+mn-ea"/>
          <a:cs typeface="+mn-cs"/>
        </a:defRPr>
      </a:lvl1pPr>
      <a:lvl2pPr marL="2377463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8320" kern="1200">
          <a:solidFill>
            <a:schemeClr val="tx1"/>
          </a:solidFill>
          <a:latin typeface="+mn-lt"/>
          <a:ea typeface="+mn-ea"/>
          <a:cs typeface="+mn-cs"/>
        </a:defRPr>
      </a:lvl2pPr>
      <a:lvl3pPr marL="3962438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933" kern="1200">
          <a:solidFill>
            <a:schemeClr val="tx1"/>
          </a:solidFill>
          <a:latin typeface="+mn-lt"/>
          <a:ea typeface="+mn-ea"/>
          <a:cs typeface="+mn-cs"/>
        </a:defRPr>
      </a:lvl3pPr>
      <a:lvl4pPr marL="5547413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4pPr>
      <a:lvl5pPr marL="7132389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5pPr>
      <a:lvl6pPr marL="8717364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6pPr>
      <a:lvl7pPr marL="10302339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7pPr>
      <a:lvl8pPr marL="11887314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8pPr>
      <a:lvl9pPr marL="13472290" indent="-792488" algn="l" defTabSz="3169950" rtl="0" eaLnBrk="1" latinLnBrk="0" hangingPunct="1">
        <a:lnSpc>
          <a:spcPct val="90000"/>
        </a:lnSpc>
        <a:spcBef>
          <a:spcPts val="1733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1pPr>
      <a:lvl2pPr marL="1584975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2pPr>
      <a:lvl3pPr marL="3169950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3pPr>
      <a:lvl4pPr marL="4754926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4pPr>
      <a:lvl5pPr marL="6339901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5pPr>
      <a:lvl6pPr marL="7924876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6pPr>
      <a:lvl7pPr marL="9509851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7pPr>
      <a:lvl8pPr marL="11094827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8pPr>
      <a:lvl9pPr marL="12679802" algn="l" defTabSz="3169950" rtl="0" eaLnBrk="1" latinLnBrk="0" hangingPunct="1">
        <a:defRPr sz="6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59"/>
          <p:cNvSpPr txBox="1">
            <a:spLocks noChangeArrowheads="1"/>
          </p:cNvSpPr>
          <p:nvPr/>
        </p:nvSpPr>
        <p:spPr bwMode="auto">
          <a:xfrm>
            <a:off x="6322008" y="4006145"/>
            <a:ext cx="30632400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182880" rIns="182880" bIns="18288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ahoma" panose="020B0604030504040204" pitchFamily="34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r>
              <a:rPr lang="en-US" sz="8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en-US" sz="80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+mj-cs"/>
              </a:rPr>
              <a:t>Title</a:t>
            </a:r>
            <a:endParaRPr lang="fa-IR" sz="8000" b="1" dirty="0">
              <a:latin typeface="Times New Roman" panose="02020603050405020304" pitchFamily="18" charset="0"/>
              <a:ea typeface="Tahoma" panose="020B0604030504040204" pitchFamily="34" charset="0"/>
              <a:cs typeface="+mj-cs"/>
            </a:endParaRPr>
          </a:p>
          <a:p>
            <a:pPr algn="ctr">
              <a:spcBef>
                <a:spcPts val="600"/>
              </a:spcBef>
            </a:pPr>
            <a:r>
              <a:rPr lang="en-US" sz="4800" b="1" dirty="0" smtClean="0">
                <a:cs typeface="B Nazanin" panose="00000400000000000000" pitchFamily="2" charset="-78"/>
              </a:rPr>
              <a:t>Author1, Author2, </a:t>
            </a:r>
            <a:r>
              <a:rPr lang="en-US" sz="4800" b="1" dirty="0" smtClean="0">
                <a:cs typeface="B Nazanin" panose="00000400000000000000" pitchFamily="2" charset="-78"/>
              </a:rPr>
              <a:t>…</a:t>
            </a:r>
          </a:p>
          <a:p>
            <a:pPr algn="ctr">
              <a:spcBef>
                <a:spcPts val="600"/>
              </a:spcBef>
            </a:pPr>
            <a:r>
              <a:rPr lang="en-US" sz="3200" b="1" dirty="0" smtClean="0">
                <a:cs typeface="B Nazanin" panose="00000400000000000000" pitchFamily="2" charset="-78"/>
              </a:rPr>
              <a:t>Affilation1, Affilation2, …</a:t>
            </a:r>
            <a:endParaRPr lang="fa-IR" sz="3200" b="1" dirty="0" smtClean="0">
              <a:cs typeface="B Nazanin" panose="00000400000000000000" pitchFamily="2" charset="-78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22408816" y="7079963"/>
            <a:ext cx="20261179" cy="6713339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r>
              <a:rPr lang="en-US" sz="5400" b="1" dirty="0">
                <a:cs typeface="B Titr" panose="00000700000000000000" pitchFamily="2" charset="-78"/>
              </a:rPr>
              <a:t>:</a:t>
            </a:r>
            <a:endParaRPr lang="fa-IR" sz="54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 smtClean="0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6954408" y="4678377"/>
            <a:ext cx="5534527" cy="1438573"/>
          </a:xfrm>
          <a:prstGeom prst="roundRect">
            <a:avLst>
              <a:gd name="adj" fmla="val 7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74320" tIns="274320" rIns="274320" bIns="274320" anchor="ctr">
            <a:spAutoFit/>
          </a:bodyPr>
          <a:lstStyle/>
          <a:p>
            <a:pPr rtl="1">
              <a:defRPr/>
            </a:pPr>
            <a:r>
              <a:rPr lang="en-US" sz="5400" dirty="0">
                <a:solidFill>
                  <a:schemeClr val="tx1"/>
                </a:solidFill>
                <a:cs typeface="B Nazanin" panose="00000400000000000000" pitchFamily="2" charset="-78"/>
              </a:rPr>
              <a:t>Code: </a:t>
            </a:r>
            <a:endParaRPr lang="fa-IR" sz="8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2408816" y="14034087"/>
            <a:ext cx="20261179" cy="6713339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US" sz="5400" b="1" dirty="0">
                <a:cs typeface="B Titr" panose="00000700000000000000" pitchFamily="2" charset="-78"/>
              </a:rPr>
              <a:t>:</a:t>
            </a:r>
            <a:endParaRPr lang="fa-IR" sz="54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 smtClean="0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06424" y="7041863"/>
            <a:ext cx="21501602" cy="6713339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5400" b="1" dirty="0">
                <a:cs typeface="B Titr" panose="00000700000000000000" pitchFamily="2" charset="-78"/>
              </a:rPr>
              <a:t>Introduction:</a:t>
            </a:r>
            <a:endParaRPr lang="fa-IR" sz="54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 smtClean="0">
                <a:cs typeface="B Nazanin" panose="00000400000000000000" pitchFamily="2" charset="-78"/>
              </a:rPr>
              <a:t>Text</a:t>
            </a:r>
            <a:r>
              <a:rPr lang="en-US" sz="4800" dirty="0" smtClean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endParaRPr lang="fa-IR" sz="4800" dirty="0">
              <a:cs typeface="B Nazanin" panose="00000400000000000000" pitchFamily="2" charset="-78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606425" y="13995986"/>
            <a:ext cx="21501602" cy="6713339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5400" b="1" dirty="0">
                <a:cs typeface="B Titr" panose="00000700000000000000" pitchFamily="2" charset="-78"/>
              </a:rPr>
              <a:t>Methods:</a:t>
            </a:r>
            <a:endParaRPr lang="fa-IR" sz="54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endParaRPr lang="fa-IR" sz="4800" dirty="0">
              <a:cs typeface="B Nazanin" panose="00000400000000000000" pitchFamily="2" charset="-78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606424" y="20984952"/>
            <a:ext cx="42063572" cy="2525494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>
              <a:defRPr/>
            </a:pPr>
            <a:r>
              <a:rPr lang="en-US" sz="5400" b="1" dirty="0">
                <a:cs typeface="Times New Roman" panose="02020603050405020304" pitchFamily="18" charset="0"/>
              </a:rPr>
              <a:t>References:</a:t>
            </a:r>
          </a:p>
          <a:p>
            <a:pPr algn="justLow">
              <a:defRPr/>
            </a:pPr>
            <a:r>
              <a:rPr lang="en-US" sz="4000" dirty="0">
                <a:cs typeface="Times New Roman" panose="02020603050405020304" pitchFamily="18" charset="0"/>
              </a:rPr>
              <a:t>Text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cs typeface="Times New Roman" panose="02020603050405020304" pitchFamily="18" charset="0"/>
              </a:rPr>
              <a:t>Text</a:t>
            </a:r>
            <a:r>
              <a:rPr lang="en-US" sz="4000" dirty="0">
                <a:cs typeface="Times New Roman" panose="02020603050405020304" pitchFamily="18" charset="0"/>
              </a:rPr>
              <a:t> </a:t>
            </a:r>
            <a:endParaRPr lang="fa-IR" sz="4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10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527</Words>
  <Application>Microsoft Office PowerPoint</Application>
  <PresentationFormat>Anpassad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Arial</vt:lpstr>
      <vt:lpstr>B Nazanin</vt:lpstr>
      <vt:lpstr>B Titr</vt:lpstr>
      <vt:lpstr>Calibri</vt:lpstr>
      <vt:lpstr>Calibri Light</vt:lpstr>
      <vt:lpstr>Tahoma</vt:lpstr>
      <vt:lpstr>Times New Roman</vt:lpstr>
      <vt:lpstr>Office-tema</vt:lpstr>
      <vt:lpstr>PowerPoint-presentation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Reza</dc:creator>
  <cp:lastModifiedBy>Reza</cp:lastModifiedBy>
  <cp:revision>7</cp:revision>
  <dcterms:created xsi:type="dcterms:W3CDTF">2019-11-16T20:56:59Z</dcterms:created>
  <dcterms:modified xsi:type="dcterms:W3CDTF">2019-11-17T01:35:29Z</dcterms:modified>
</cp:coreProperties>
</file>